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handoutMasterIdLst>
    <p:handoutMasterId r:id="rId5"/>
  </p:handoutMasterIdLst>
  <p:sldIdLst>
    <p:sldId id="257" r:id="rId2"/>
    <p:sldId id="264" r:id="rId3"/>
    <p:sldId id="26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60949-E965-4E35-896A-D8AF9F113C49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714B0-255C-4F8B-A153-C2727CD56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53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331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331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331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AB36F6B-10E2-49D8-A4E2-2E6153BE08F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04133-EC98-486B-B85C-E65A684466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270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123D6-3F8A-469B-8D71-42A968B845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934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AF326-BBD0-436F-B298-761A10FC36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9009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0E657-8E26-426A-96C3-72B83BC7BB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0308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78A76-C4B4-4A45-A576-445F792F6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4725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219A0-E1B3-496B-89E9-4FC5400564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3854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8CB6A-B692-4FC5-9437-019724D44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8086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8BA87-D005-452C-9EEF-9C525702A9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970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CAF5-2F65-4B75-90E9-5B991E8E2E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30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8788D-73F5-40C0-8655-5F65B034A1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49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229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229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229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FDD351-D597-4316-9640-880D4C3C4C0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80010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accent1"/>
                </a:solidFill>
              </a:rPr>
              <a:t>Me </a:t>
            </a:r>
            <a:r>
              <a:rPr lang="en-US" altLang="en-US" dirty="0" err="1">
                <a:solidFill>
                  <a:schemeClr val="accent1"/>
                </a:solidFill>
              </a:rPr>
              <a:t>llamo</a:t>
            </a:r>
            <a:r>
              <a:rPr lang="en-US" altLang="en-US" dirty="0">
                <a:solidFill>
                  <a:schemeClr val="accent1"/>
                </a:solidFill>
              </a:rPr>
              <a:t> ___________    </a:t>
            </a:r>
            <a:r>
              <a:rPr lang="en-US" altLang="en-US" dirty="0" err="1">
                <a:solidFill>
                  <a:schemeClr val="accent1"/>
                </a:solidFill>
              </a:rPr>
              <a:t>Clase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dirty="0" smtClean="0">
                <a:solidFill>
                  <a:schemeClr val="accent1"/>
                </a:solidFill>
              </a:rPr>
              <a:t>701</a:t>
            </a:r>
            <a:r>
              <a:rPr lang="en-US" altLang="en-US" dirty="0">
                <a:solidFill>
                  <a:schemeClr val="accent1"/>
                </a:solidFill>
              </a:rPr>
              <a:t/>
            </a:r>
            <a:br>
              <a:rPr lang="en-US" altLang="en-US" dirty="0">
                <a:solidFill>
                  <a:schemeClr val="accent1"/>
                </a:solidFill>
              </a:rPr>
            </a:br>
            <a:r>
              <a:rPr lang="en-US" altLang="en-US" dirty="0">
                <a:solidFill>
                  <a:schemeClr val="accent1"/>
                </a:solidFill>
              </a:rPr>
              <a:t>La </a:t>
            </a:r>
            <a:r>
              <a:rPr lang="en-US" altLang="en-US" dirty="0" err="1">
                <a:solidFill>
                  <a:schemeClr val="accent1"/>
                </a:solidFill>
              </a:rPr>
              <a:t>fecha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dirty="0" err="1">
                <a:solidFill>
                  <a:schemeClr val="accent1"/>
                </a:solidFill>
              </a:rPr>
              <a:t>es</a:t>
            </a:r>
            <a:r>
              <a:rPr lang="en-US" altLang="en-US" dirty="0">
                <a:solidFill>
                  <a:schemeClr val="accent1"/>
                </a:solidFill>
              </a:rPr>
              <a:t> el </a:t>
            </a:r>
            <a:r>
              <a:rPr lang="en-US" altLang="en-US" dirty="0" smtClean="0">
                <a:solidFill>
                  <a:schemeClr val="accent1"/>
                </a:solidFill>
              </a:rPr>
              <a:t>29 </a:t>
            </a:r>
            <a:r>
              <a:rPr lang="en-US" altLang="en-US" dirty="0">
                <a:solidFill>
                  <a:schemeClr val="accent1"/>
                </a:solidFill>
              </a:rPr>
              <a:t>de </a:t>
            </a:r>
            <a:r>
              <a:rPr lang="en-US" altLang="en-US" dirty="0" err="1" smtClean="0">
                <a:solidFill>
                  <a:schemeClr val="accent1"/>
                </a:solidFill>
              </a:rPr>
              <a:t>abril</a:t>
            </a:r>
            <a:r>
              <a:rPr lang="en-US" altLang="en-US" dirty="0" smtClean="0">
                <a:solidFill>
                  <a:schemeClr val="accent1"/>
                </a:solidFill>
              </a:rPr>
              <a:t> </a:t>
            </a:r>
            <a:r>
              <a:rPr lang="en-US" altLang="en-US" dirty="0">
                <a:solidFill>
                  <a:schemeClr val="accent1"/>
                </a:solidFill>
              </a:rPr>
              <a:t>del </a:t>
            </a:r>
            <a:r>
              <a:rPr lang="en-US" altLang="en-US" dirty="0" smtClean="0">
                <a:solidFill>
                  <a:schemeClr val="accent1"/>
                </a:solidFill>
              </a:rPr>
              <a:t>2014</a:t>
            </a:r>
            <a:endParaRPr lang="en-US" altLang="en-US" dirty="0">
              <a:solidFill>
                <a:schemeClr val="accent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8229600" cy="441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73: </a:t>
            </a:r>
            <a:r>
              <a:rPr lang="es-ES_tradnl" altLang="en-US" dirty="0"/>
              <a:t>¿Qué comes cuando tienes hambre?</a:t>
            </a:r>
          </a:p>
          <a:p>
            <a:pPr>
              <a:buFont typeface="Wingdings" pitchFamily="2" charset="2"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Inicial:</a:t>
            </a:r>
          </a:p>
          <a:p>
            <a:r>
              <a:rPr lang="es-ES_tradnl" altLang="en-US" dirty="0"/>
              <a:t>Tomar </a:t>
            </a:r>
            <a:r>
              <a:rPr lang="es-ES_tradnl" altLang="en-US" u="sng" dirty="0" err="1"/>
              <a:t>Quiz</a:t>
            </a:r>
            <a:r>
              <a:rPr lang="es-ES_tradnl" altLang="en-US" u="sng" dirty="0"/>
              <a:t> 1/2</a:t>
            </a:r>
            <a:endParaRPr lang="es-ES_tradnl" altLang="en-US" dirty="0"/>
          </a:p>
          <a:p>
            <a:r>
              <a:rPr lang="es-ES_tradnl" altLang="en-US" dirty="0" smtClean="0"/>
              <a:t>Complete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handout</a:t>
            </a:r>
            <a:endParaRPr lang="es-ES_tradnl" altLang="en-US" dirty="0"/>
          </a:p>
          <a:p>
            <a:pPr>
              <a:buFont typeface="Wingdings" pitchFamily="2" charset="2"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-228600"/>
            <a:ext cx="7313612" cy="1143000"/>
          </a:xfrm>
        </p:spPr>
        <p:txBody>
          <a:bodyPr/>
          <a:lstStyle/>
          <a:p>
            <a:pPr algn="ctr"/>
            <a:r>
              <a:rPr lang="en-US" sz="4400" dirty="0" err="1" smtClean="0"/>
              <a:t>Practica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0600"/>
            <a:ext cx="8305800" cy="5410200"/>
          </a:xfrm>
        </p:spPr>
        <p:txBody>
          <a:bodyPr/>
          <a:lstStyle/>
          <a:p>
            <a:r>
              <a:rPr lang="en-US" dirty="0" smtClean="0"/>
              <a:t>Copy and respond about yourself and some friends. Remember to use </a:t>
            </a:r>
            <a:r>
              <a:rPr lang="en-US" b="1" dirty="0" err="1" smtClean="0"/>
              <a:t>nosotros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viven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¿A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asisten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Reciben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 smtClean="0"/>
              <a:t> </a:t>
            </a:r>
            <a:r>
              <a:rPr lang="en-US" dirty="0" err="1" smtClean="0"/>
              <a:t>buenas</a:t>
            </a:r>
            <a:r>
              <a:rPr lang="en-US" dirty="0" smtClean="0"/>
              <a:t> o </a:t>
            </a:r>
            <a:r>
              <a:rPr lang="en-US" dirty="0" err="1" smtClean="0"/>
              <a:t>malas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en la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Leen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Escriben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correos</a:t>
            </a:r>
            <a:r>
              <a:rPr lang="en-US" dirty="0" smtClean="0"/>
              <a:t> </a:t>
            </a:r>
            <a:r>
              <a:rPr lang="en-US" dirty="0" err="1" smtClean="0"/>
              <a:t>electronicos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95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536575"/>
            <a:ext cx="7313613" cy="758825"/>
          </a:xfrm>
        </p:spPr>
        <p:txBody>
          <a:bodyPr/>
          <a:lstStyle/>
          <a:p>
            <a:pPr algn="ctr"/>
            <a:r>
              <a:rPr lang="en-US" altLang="en-US" sz="4400"/>
              <a:t>Ejercicios: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8800"/>
            <a:ext cx="8077200" cy="4724400"/>
          </a:xfrm>
        </p:spPr>
        <p:txBody>
          <a:bodyPr/>
          <a:lstStyle/>
          <a:p>
            <a:r>
              <a:rPr lang="en-US" altLang="en-US" dirty="0" err="1" smtClean="0"/>
              <a:t>Mirar</a:t>
            </a:r>
            <a:r>
              <a:rPr lang="en-US" altLang="en-US" dirty="0" smtClean="0"/>
              <a:t> </a:t>
            </a:r>
            <a:r>
              <a:rPr lang="en-US" altLang="en-US" u="sng" dirty="0" err="1"/>
              <a:t>Gramatica</a:t>
            </a:r>
            <a:r>
              <a:rPr lang="en-US" altLang="en-US" u="sng" dirty="0"/>
              <a:t> en </a:t>
            </a:r>
            <a:r>
              <a:rPr lang="en-US" altLang="en-US" u="sng" dirty="0" smtClean="0"/>
              <a:t>vivo</a:t>
            </a:r>
            <a:r>
              <a:rPr lang="en-US" altLang="en-US" dirty="0" smtClean="0"/>
              <a:t>; take active notes</a:t>
            </a:r>
            <a:r>
              <a:rPr lang="en-US" altLang="en-US" dirty="0" smtClean="0"/>
              <a:t>.</a:t>
            </a:r>
            <a:endParaRPr lang="en-US" altLang="en-US" dirty="0"/>
          </a:p>
          <a:p>
            <a:endParaRPr lang="en-US" altLang="en-US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smtClean="0"/>
              <a:t>GOOD LUCK ON THE NYS MATH EXAM!!</a:t>
            </a:r>
            <a:endParaRPr lang="en-US" altLang="en-US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295400" y="4041775"/>
            <a:ext cx="7313613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73: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609</TotalTime>
  <Words>101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Eclipse</vt:lpstr>
      <vt:lpstr>Me llamo ___________    Clase 701 La fecha es el 29 de abril del 2014</vt:lpstr>
      <vt:lpstr>Practica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8IM La fecha es el 15 de marzo del 2011</dc:title>
  <dc:creator>Helen Zumaeta</dc:creator>
  <cp:lastModifiedBy>Helen Zumaeta</cp:lastModifiedBy>
  <cp:revision>22</cp:revision>
  <cp:lastPrinted>2014-04-29T13:17:42Z</cp:lastPrinted>
  <dcterms:created xsi:type="dcterms:W3CDTF">2011-03-14T23:50:23Z</dcterms:created>
  <dcterms:modified xsi:type="dcterms:W3CDTF">2014-04-29T16:26:43Z</dcterms:modified>
</cp:coreProperties>
</file>